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6858000" cy="9144000" type="screen4x3"/>
  <p:notesSz cx="6858000" cy="9947275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892" y="40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B8AA-B88A-4250-82D3-43BFB9340062}" type="datetimeFigureOut">
              <a:rPr lang="fi-FI" smtClean="0"/>
              <a:pPr/>
              <a:t>11.2.2019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1C824-7E17-4CFA-9ED5-D3B314F4119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0229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B8AA-B88A-4250-82D3-43BFB9340062}" type="datetimeFigureOut">
              <a:rPr lang="fi-FI" smtClean="0"/>
              <a:pPr/>
              <a:t>11.2.2019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1C824-7E17-4CFA-9ED5-D3B314F4119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6888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257176" y="488951"/>
            <a:ext cx="3357563" cy="104013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B8AA-B88A-4250-82D3-43BFB9340062}" type="datetimeFigureOut">
              <a:rPr lang="fi-FI" smtClean="0"/>
              <a:pPr/>
              <a:t>11.2.2019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1C824-7E17-4CFA-9ED5-D3B314F4119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5308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B8AA-B88A-4250-82D3-43BFB9340062}" type="datetimeFigureOut">
              <a:rPr lang="fi-FI" smtClean="0"/>
              <a:pPr/>
              <a:t>11.2.2019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1C824-7E17-4CFA-9ED5-D3B314F4119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8432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B8AA-B88A-4250-82D3-43BFB9340062}" type="datetimeFigureOut">
              <a:rPr lang="fi-FI" smtClean="0"/>
              <a:pPr/>
              <a:t>11.2.2019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1C824-7E17-4CFA-9ED5-D3B314F4119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0501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257176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2628901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B8AA-B88A-4250-82D3-43BFB9340062}" type="datetimeFigureOut">
              <a:rPr lang="fi-FI" smtClean="0"/>
              <a:pPr/>
              <a:t>11.2.2019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1C824-7E17-4CFA-9ED5-D3B314F4119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2887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B8AA-B88A-4250-82D3-43BFB9340062}" type="datetimeFigureOut">
              <a:rPr lang="fi-FI" smtClean="0"/>
              <a:pPr/>
              <a:t>11.2.2019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1C824-7E17-4CFA-9ED5-D3B314F4119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6953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B8AA-B88A-4250-82D3-43BFB9340062}" type="datetimeFigureOut">
              <a:rPr lang="fi-FI" smtClean="0"/>
              <a:pPr/>
              <a:t>11.2.2019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1C824-7E17-4CFA-9ED5-D3B314F4119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2231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B8AA-B88A-4250-82D3-43BFB9340062}" type="datetimeFigureOut">
              <a:rPr lang="fi-FI" smtClean="0"/>
              <a:pPr/>
              <a:t>11.2.2019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1C824-7E17-4CFA-9ED5-D3B314F4119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9956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B8AA-B88A-4250-82D3-43BFB9340062}" type="datetimeFigureOut">
              <a:rPr lang="fi-FI" smtClean="0"/>
              <a:pPr/>
              <a:t>11.2.2019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1C824-7E17-4CFA-9ED5-D3B314F4119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0617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B8AA-B88A-4250-82D3-43BFB9340062}" type="datetimeFigureOut">
              <a:rPr lang="fi-FI" smtClean="0"/>
              <a:pPr/>
              <a:t>11.2.2019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1C824-7E17-4CFA-9ED5-D3B314F4119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5625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1B8AA-B88A-4250-82D3-43BFB9340062}" type="datetimeFigureOut">
              <a:rPr lang="fi-FI" smtClean="0"/>
              <a:pPr/>
              <a:t>11.2.2019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1C824-7E17-4CFA-9ED5-D3B314F4119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0708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Kuvahaun tulos haulle kokemÃ¤en kaupunk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30" y="6764836"/>
            <a:ext cx="3000396" cy="1043616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35" b="7327"/>
          <a:stretch/>
        </p:blipFill>
        <p:spPr bwMode="auto">
          <a:xfrm>
            <a:off x="8479" y="1619673"/>
            <a:ext cx="1829960" cy="2173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iruutu 6"/>
          <p:cNvSpPr txBox="1"/>
          <p:nvPr/>
        </p:nvSpPr>
        <p:spPr>
          <a:xfrm>
            <a:off x="2000240" y="2285984"/>
            <a:ext cx="4701368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prstClr val="black"/>
                </a:solidFill>
              </a:rPr>
              <a:t>Aika</a:t>
            </a:r>
            <a:r>
              <a:rPr lang="fi-FI" dirty="0" smtClean="0">
                <a:solidFill>
                  <a:prstClr val="black"/>
                </a:solidFill>
              </a:rPr>
              <a:t>: 13.3. &amp; 10.4.2019 klo 16:30-20:00</a:t>
            </a:r>
          </a:p>
          <a:p>
            <a:r>
              <a:rPr lang="fi-FI" sz="1400" dirty="0" smtClean="0">
                <a:solidFill>
                  <a:prstClr val="black"/>
                </a:solidFill>
              </a:rPr>
              <a:t>(osallistuminen molempiin päiviin)</a:t>
            </a:r>
            <a:endParaRPr lang="fi-FI" sz="1400" dirty="0">
              <a:solidFill>
                <a:prstClr val="black"/>
              </a:solidFill>
            </a:endParaRPr>
          </a:p>
          <a:p>
            <a:r>
              <a:rPr lang="fi-FI" dirty="0">
                <a:solidFill>
                  <a:prstClr val="black"/>
                </a:solidFill>
              </a:rPr>
              <a:t>Paikka</a:t>
            </a:r>
            <a:r>
              <a:rPr lang="fi-FI" dirty="0" smtClean="0">
                <a:solidFill>
                  <a:prstClr val="black"/>
                </a:solidFill>
              </a:rPr>
              <a:t>: </a:t>
            </a:r>
            <a:r>
              <a:rPr lang="fi-FI" dirty="0" err="1" smtClean="0">
                <a:solidFill>
                  <a:prstClr val="black"/>
                </a:solidFill>
              </a:rPr>
              <a:t>Henrikinhovi</a:t>
            </a:r>
            <a:r>
              <a:rPr lang="fi-FI" dirty="0" smtClean="0">
                <a:solidFill>
                  <a:prstClr val="black"/>
                </a:solidFill>
              </a:rPr>
              <a:t>, ruokasali</a:t>
            </a:r>
            <a:endParaRPr lang="fi-FI" dirty="0">
              <a:solidFill>
                <a:prstClr val="black"/>
              </a:solidFill>
            </a:endParaRPr>
          </a:p>
          <a:p>
            <a:endParaRPr lang="fi-FI" sz="1100" dirty="0">
              <a:solidFill>
                <a:prstClr val="black"/>
              </a:solidFill>
            </a:endParaRPr>
          </a:p>
          <a:p>
            <a:r>
              <a:rPr lang="fi-FI" sz="1600" dirty="0">
                <a:solidFill>
                  <a:prstClr val="black"/>
                </a:solidFill>
              </a:rPr>
              <a:t>Koulutus on tarkoitettu kaikille, jotka haluavat ulkoilla yhdessä iäkkään kanssa</a:t>
            </a:r>
            <a:r>
              <a:rPr lang="fi-FI" dirty="0">
                <a:solidFill>
                  <a:prstClr val="black"/>
                </a:solidFill>
              </a:rPr>
              <a:t>. </a:t>
            </a:r>
            <a:r>
              <a:rPr lang="fi-FI" sz="1600" dirty="0" smtClean="0">
                <a:solidFill>
                  <a:prstClr val="black"/>
                </a:solidFill>
              </a:rPr>
              <a:t>Kouluttajat ovat käyneet </a:t>
            </a:r>
            <a:r>
              <a:rPr lang="fi-FI" sz="1600" dirty="0">
                <a:solidFill>
                  <a:prstClr val="black"/>
                </a:solidFill>
              </a:rPr>
              <a:t>Ikäinstituutin kouluttajakoulutuksen</a:t>
            </a:r>
            <a:r>
              <a:rPr lang="fi-FI" sz="1600" dirty="0" smtClean="0">
                <a:solidFill>
                  <a:prstClr val="black"/>
                </a:solidFill>
              </a:rPr>
              <a:t>.</a:t>
            </a:r>
          </a:p>
          <a:p>
            <a:r>
              <a:rPr lang="fi-FI" sz="1600" b="1" dirty="0" smtClean="0">
                <a:solidFill>
                  <a:prstClr val="black"/>
                </a:solidFill>
              </a:rPr>
              <a:t>Tervetuloa uudet ja vanhat ulkoiluystävät!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2071678" y="4429124"/>
            <a:ext cx="424847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prstClr val="black"/>
                </a:solidFill>
              </a:rPr>
              <a:t>Koulutus antaa: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prstClr val="black"/>
                </a:solidFill>
              </a:rPr>
              <a:t>Tietoa vapaaehtoistyön periaatteista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prstClr val="black"/>
                </a:solidFill>
              </a:rPr>
              <a:t>Valmiuksia ulkoilun avustamiseen ja apuvälineiden käyttöön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prstClr val="black"/>
                </a:solidFill>
              </a:rPr>
              <a:t>Valmiuksia kotivoimistelun opastukseen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prstClr val="black"/>
                </a:solidFill>
              </a:rPr>
              <a:t>Valmiuksia sopivien ulkoilureittien valintaan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prstClr val="black"/>
                </a:solidFill>
              </a:rPr>
              <a:t>Tietoa missä voi toimia </a:t>
            </a:r>
            <a:r>
              <a:rPr lang="fi-FI" sz="1400" dirty="0" smtClean="0">
                <a:solidFill>
                  <a:prstClr val="black"/>
                </a:solidFill>
              </a:rPr>
              <a:t>ulkoiluystävänä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200" dirty="0" smtClean="0">
              <a:solidFill>
                <a:prstClr val="black"/>
              </a:solidFill>
            </a:endParaRPr>
          </a:p>
          <a:p>
            <a:pPr marL="285750" indent="-285750"/>
            <a:r>
              <a:rPr lang="fi-FI" sz="1400" dirty="0" smtClean="0">
                <a:solidFill>
                  <a:prstClr val="black"/>
                </a:solidFill>
              </a:rPr>
              <a:t>Vapaaehtoiset ulkoiluystävät saavat: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i-FI" sz="1400" dirty="0" smtClean="0">
                <a:solidFill>
                  <a:prstClr val="black"/>
                </a:solidFill>
              </a:rPr>
              <a:t>Ilmaisia uintilippuja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i-FI" sz="1400" dirty="0" smtClean="0">
                <a:solidFill>
                  <a:prstClr val="black"/>
                </a:solidFill>
              </a:rPr>
              <a:t>Osallistua ulkoiluystävien virkistyspäiviin</a:t>
            </a:r>
          </a:p>
        </p:txBody>
      </p:sp>
      <p:sp>
        <p:nvSpPr>
          <p:cNvPr id="11" name="Tekstiruutu 10"/>
          <p:cNvSpPr txBox="1"/>
          <p:nvPr/>
        </p:nvSpPr>
        <p:spPr>
          <a:xfrm>
            <a:off x="2071678" y="7858148"/>
            <a:ext cx="35283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 smtClean="0">
                <a:solidFill>
                  <a:prstClr val="black"/>
                </a:solidFill>
              </a:rPr>
              <a:t>Lisätietoa ja ilmoittautumiset 8.3. mennessä</a:t>
            </a:r>
            <a:endParaRPr lang="fi-FI" sz="1400" b="1" dirty="0">
              <a:solidFill>
                <a:prstClr val="black"/>
              </a:solidFill>
            </a:endParaRPr>
          </a:p>
          <a:p>
            <a:r>
              <a:rPr lang="fi-FI" sz="1400" dirty="0" smtClean="0">
                <a:solidFill>
                  <a:prstClr val="black"/>
                </a:solidFill>
              </a:rPr>
              <a:t>Kotihoidon fysioterapeutti</a:t>
            </a:r>
            <a:endParaRPr lang="fi-FI" sz="1400" dirty="0">
              <a:solidFill>
                <a:prstClr val="black"/>
              </a:solidFill>
            </a:endParaRPr>
          </a:p>
          <a:p>
            <a:r>
              <a:rPr lang="fi-FI" sz="1400" dirty="0" smtClean="0">
                <a:solidFill>
                  <a:prstClr val="black"/>
                </a:solidFill>
              </a:rPr>
              <a:t>040 578 1830</a:t>
            </a:r>
            <a:endParaRPr lang="fi-FI" sz="1400" dirty="0">
              <a:solidFill>
                <a:prstClr val="black"/>
              </a:solidFill>
            </a:endParaRPr>
          </a:p>
        </p:txBody>
      </p:sp>
      <p:sp>
        <p:nvSpPr>
          <p:cNvPr id="2" name="Suorakulmio 1"/>
          <p:cNvSpPr/>
          <p:nvPr/>
        </p:nvSpPr>
        <p:spPr>
          <a:xfrm>
            <a:off x="0" y="0"/>
            <a:ext cx="6882904" cy="1571604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Tekstiruutu 5"/>
          <p:cNvSpPr txBox="1"/>
          <p:nvPr/>
        </p:nvSpPr>
        <p:spPr>
          <a:xfrm>
            <a:off x="0" y="714348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200" b="1" dirty="0">
                <a:solidFill>
                  <a:prstClr val="black"/>
                </a:solidFill>
              </a:rPr>
              <a:t>Ulkoiluystäväksi iäkkäälle -koulutus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0" y="214282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i="1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Iloa ulkoilusta – tukea tuttavasta</a:t>
            </a:r>
          </a:p>
        </p:txBody>
      </p:sp>
      <p:sp>
        <p:nvSpPr>
          <p:cNvPr id="5" name="Suorakulmio 4"/>
          <p:cNvSpPr/>
          <p:nvPr/>
        </p:nvSpPr>
        <p:spPr>
          <a:xfrm>
            <a:off x="0" y="8892480"/>
            <a:ext cx="6858000" cy="25152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" y="3761779"/>
            <a:ext cx="1833799" cy="2748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Y:\VV2\Valokuvia_VV2\Ossi Gustafsson\Loviisan liikuntapuisto\IMG_905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0"/>
          <a:stretch/>
        </p:blipFill>
        <p:spPr bwMode="auto">
          <a:xfrm>
            <a:off x="8479" y="6311925"/>
            <a:ext cx="1829960" cy="257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Y:\LOGO KIRJEPOHJA Diapohja\Ikis &amp; VV -logo\Ikis &amp; VV jpg offic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658" y="7399747"/>
            <a:ext cx="1081551" cy="130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iruutu 3"/>
          <p:cNvSpPr txBox="1"/>
          <p:nvPr/>
        </p:nvSpPr>
        <p:spPr>
          <a:xfrm>
            <a:off x="2000240" y="1643042"/>
            <a:ext cx="4675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solidFill>
                  <a:prstClr val="black"/>
                </a:solidFill>
              </a:rPr>
              <a:t>Liian moni ikäihminen ei pysty tai uskalla ulkoilla yksin. Apuasi tarvitaan – ryhdy ulkoiluystäväksi!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8479" y="8675443"/>
            <a:ext cx="25202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 smtClean="0"/>
              <a:t>Kuvat: Ossi Gustafsson</a:t>
            </a:r>
            <a:endParaRPr lang="fi-FI" sz="1000" dirty="0"/>
          </a:p>
        </p:txBody>
      </p:sp>
    </p:spTree>
    <p:extLst>
      <p:ext uri="{BB962C8B-B14F-4D97-AF65-F5344CB8AC3E}">
        <p14:creationId xmlns:p14="http://schemas.microsoft.com/office/powerpoint/2010/main" val="31854833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115</Words>
  <Application>Microsoft Office PowerPoint</Application>
  <PresentationFormat>Näytössä katseltava diaesitys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2" baseType="lpstr">
      <vt:lpstr>Office-teema</vt:lpstr>
      <vt:lpstr>PowerPoint-esitys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Eveliina Hovinen</dc:creator>
  <cp:lastModifiedBy>Satu Lankinen</cp:lastModifiedBy>
  <cp:revision>7</cp:revision>
  <cp:lastPrinted>2018-04-19T08:59:39Z</cp:lastPrinted>
  <dcterms:created xsi:type="dcterms:W3CDTF">2018-04-19T08:54:49Z</dcterms:created>
  <dcterms:modified xsi:type="dcterms:W3CDTF">2019-02-11T08:37:59Z</dcterms:modified>
</cp:coreProperties>
</file>